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1968-02AB-471D-B150-2F263A1530F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3DAC3-45BB-4E25-B78F-9A895291E71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AE195-A87F-4147-B544-6BEAA1CC46F8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E0E7-CECA-4977-AADD-4496C9D67F04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7DC5-E27A-4061-B69A-6F7D93A1FDC9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642A7-02E6-46D8-9163-4F12AC4D56CC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575F-F1EA-4234-AD02-8F6ACF6AAFF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5FF6F-6695-4239-8C45-837906F486D2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DB514-DD31-496A-8A58-B692269B1662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33E9-4186-4850-BDDB-683C5DE896F6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9514-E5E7-4FC8-85C0-633B19665F01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18CA54-74DB-416E-BF77-6DA01767810A}" type="slidenum">
              <a:rPr lang="hu-HU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588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hu-HU" sz="3600" b="1" smtClean="0">
                <a:latin typeface="Garamond" pitchFamily="18" charset="0"/>
              </a:rPr>
              <a:t>Professor László Halmy MD PhD DMSc</a:t>
            </a:r>
          </a:p>
        </p:txBody>
      </p:sp>
      <p:pic>
        <p:nvPicPr>
          <p:cNvPr id="7171" name="Picture 3" descr="C:\Documents and Settings\Halmy\Dokumentumok\Képek\Halmy-Portre-60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3525" y="1125538"/>
            <a:ext cx="3535363" cy="531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zövegdoboz 3"/>
          <p:cNvSpPr txBox="1">
            <a:spLocks noChangeArrowheads="1"/>
          </p:cNvSpPr>
          <p:nvPr/>
        </p:nvSpPr>
        <p:spPr bwMode="auto">
          <a:xfrm>
            <a:off x="6443663" y="6092825"/>
            <a:ext cx="2700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>
                <a:solidFill>
                  <a:prstClr val="black"/>
                </a:solidFill>
                <a:latin typeface="Verdana" pitchFamily="34" charset="0"/>
                <a:cs typeface="Arial" charset="0"/>
              </a:rPr>
              <a:t>CV: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>
                <a:solidFill>
                  <a:prstClr val="black"/>
                </a:solidFill>
                <a:latin typeface="Verdana" pitchFamily="34" charset="0"/>
                <a:cs typeface="Arial" charset="0"/>
              </a:rPr>
              <a:t>www.laszlo.halmy.hu</a:t>
            </a:r>
          </a:p>
        </p:txBody>
      </p:sp>
      <p:sp>
        <p:nvSpPr>
          <p:cNvPr id="7173" name="Szövegdoboz 4"/>
          <p:cNvSpPr txBox="1">
            <a:spLocks noChangeArrowheads="1"/>
          </p:cNvSpPr>
          <p:nvPr/>
        </p:nvSpPr>
        <p:spPr bwMode="auto">
          <a:xfrm>
            <a:off x="395536" y="1844824"/>
            <a:ext cx="230480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From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1965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studied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published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obesity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as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an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internist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Specializations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neuroendocrinol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endocrinology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epidemiology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hypertension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lipidology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hepatology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Organized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62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congresses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on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obesity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174" name="Szövegdoboz 5"/>
          <p:cNvSpPr txBox="1">
            <a:spLocks noChangeArrowheads="1"/>
          </p:cNvSpPr>
          <p:nvPr/>
        </p:nvSpPr>
        <p:spPr bwMode="auto">
          <a:xfrm>
            <a:off x="6588125" y="1412875"/>
            <a:ext cx="230435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One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of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the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most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well-known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key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b="1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scientific</a:t>
            </a:r>
            <a:r>
              <a:rPr lang="hu-HU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b="1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opinion</a:t>
            </a:r>
            <a:r>
              <a:rPr lang="hu-HU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b="1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leader</a:t>
            </a:r>
            <a:r>
              <a:rPr lang="hu-HU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in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Hungary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430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publications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45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on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PubMed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More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than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500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scientific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lectures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More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than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  <a:r>
              <a:rPr lang="hu-HU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500</a:t>
            </a: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TV and </a:t>
            </a: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radio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 err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communications</a:t>
            </a:r>
            <a:endParaRPr lang="hu-HU" dirty="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175" name="Szövegdoboz 6"/>
          <p:cNvSpPr txBox="1">
            <a:spLocks noChangeArrowheads="1"/>
          </p:cNvSpPr>
          <p:nvPr/>
        </p:nvSpPr>
        <p:spPr bwMode="auto">
          <a:xfrm>
            <a:off x="611560" y="1196752"/>
            <a:ext cx="17700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b="1" dirty="0">
                <a:solidFill>
                  <a:prstClr val="black"/>
                </a:solidFill>
                <a:latin typeface="Verdana" pitchFamily="34" charset="0"/>
                <a:cs typeface="Arial" charset="0"/>
              </a:rPr>
              <a:t>1935-2013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Diavetítés a képernyőre (4:3 oldalarány)</PresentationFormat>
  <Paragraphs>28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1_Office-téma</vt:lpstr>
      <vt:lpstr>Professor László Halmy MD PhD DMSc</vt:lpstr>
    </vt:vector>
  </TitlesOfParts>
  <Company>MET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Professor László Halmy MD PhD DMSc</dc:title>
  <dc:creator>Halmy</dc:creator>
  <cp:lastModifiedBy>Halmy</cp:lastModifiedBy>
  <cp:revision>3</cp:revision>
  <dcterms:created xsi:type="dcterms:W3CDTF">2015-05-22T07:40:03Z</dcterms:created>
  <dcterms:modified xsi:type="dcterms:W3CDTF">2015-05-22T07:41:42Z</dcterms:modified>
</cp:coreProperties>
</file>